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8" r:id="rId9"/>
    <p:sldId id="260" r:id="rId10"/>
    <p:sldId id="261" r:id="rId11"/>
    <p:sldId id="262" r:id="rId12"/>
  </p:sldIdLst>
  <p:sldSz cx="9144000" cy="5143500" type="screen16x9"/>
  <p:notesSz cx="6858000" cy="9144000"/>
  <p:embeddedFontLst>
    <p:embeddedFont>
      <p:font typeface="Public Sans"/>
      <p:regular r:id="rId16"/>
    </p:embeddedFont>
    <p:embeddedFont>
      <p:font typeface="Calibri" panose="020F0502020204030204"/>
      <p:regular r:id="rId17"/>
    </p:embeddedFont>
    <p:embeddedFont>
      <p:font typeface="EB Garamond" panose="00000500000000000000"/>
      <p:regular r:id="rId18"/>
      <p:bold r:id="rId19"/>
      <p:italic r:id="rId20"/>
      <p:boldItalic r:id="rId21"/>
    </p:embeddedFont>
    <p:embeddedFont>
      <p:font typeface="EB Garamond Medium" panose="00000600000000000000"/>
      <p:regular r:id="rId22"/>
    </p:embeddedFont>
    <p:embeddedFont>
      <p:font typeface="Tahoma" panose="020B0604030504040204" pitchFamily="34" charset="0"/>
      <p:regular r:id="rId23"/>
      <p:bold r:id="rId24"/>
    </p:embeddedFont>
    <p:embeddedFont>
      <p:font typeface="EB Garamond SemiBold" panose="00000700000000000000"/>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186"/>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a:t>   </a:t>
            </a:r>
            <a:r>
              <a:rPr lang="en-IN" smtClean="0"/>
              <a:t>Task-3</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Screenshot</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3021" y="889838"/>
            <a:ext cx="7072604" cy="3978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4947" y="566834"/>
            <a:ext cx="6792686" cy="3820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853543" y="2056821"/>
            <a:ext cx="3144416" cy="630902"/>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9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https://github.com/nusrat160nj/Task3_interactive-frontend</a:t>
            </a:r>
            <a:endParaRPr lang="en-AU" sz="9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IN" sz="900" i="0" dirty="0">
                <a:solidFill>
                  <a:schemeClr val="bg2"/>
                </a:solidFill>
                <a:latin typeface="Times New Roman" panose="02020603050405020304" pitchFamily="18" charset="0"/>
                <a:cs typeface="Times New Roman" panose="02020603050405020304" pitchFamily="18" charset="0"/>
              </a:rPr>
              <a:t>https://github.com/Yagavi17/Task3_Interactive-FrontEnd</a:t>
            </a:r>
            <a:br>
              <a:rPr lang="en-IN" sz="900" dirty="0">
                <a:solidFill>
                  <a:schemeClr val="bg2"/>
                </a:solidFill>
                <a:latin typeface="Times New Roman" panose="02020603050405020304" pitchFamily="18" charset="0"/>
                <a:cs typeface="Times New Roman" panose="02020603050405020304" pitchFamily="18" charset="0"/>
              </a:rPr>
            </a:br>
            <a:r>
              <a:rPr lang="en-IN" sz="900" i="0" dirty="0">
                <a:solidFill>
                  <a:schemeClr val="bg2"/>
                </a:solidFill>
                <a:latin typeface="Times New Roman" panose="02020603050405020304" pitchFamily="18" charset="0"/>
                <a:cs typeface="Times New Roman" panose="02020603050405020304" pitchFamily="18" charset="0"/>
              </a:rPr>
              <a:t>https://</a:t>
            </a:r>
            <a:r>
              <a:rPr lang="en-IN" sz="900" i="0" dirty="0" smtClean="0">
                <a:solidFill>
                  <a:schemeClr val="bg2"/>
                </a:solidFill>
                <a:latin typeface="Times New Roman" panose="02020603050405020304" pitchFamily="18" charset="0"/>
                <a:cs typeface="Times New Roman" panose="02020603050405020304" pitchFamily="18" charset="0"/>
              </a:rPr>
              <a:t>github.com/Sowms02/Task3_Interactive-FrontEnd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IN" sz="800" i="0" dirty="0">
                <a:solidFill>
                  <a:schemeClr val="bg2"/>
                </a:solidFill>
                <a:latin typeface="Times New Roman" panose="02020603050405020304" pitchFamily="18" charset="0"/>
                <a:cs typeface="Times New Roman" panose="02020603050405020304" pitchFamily="18" charset="0"/>
              </a:rPr>
              <a:t>https://github.com/RishmaRamesh/Task3_Interactive-FrontEnd</a:t>
            </a:r>
            <a:endParaRPr lang="en-AU" sz="8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3447</Words>
  <Application>WPS Presentation</Application>
  <PresentationFormat>On-screen Show (16:9)</PresentationFormat>
  <Paragraphs>115</Paragraphs>
  <Slides>9</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vt:i4>
      </vt:variant>
    </vt:vector>
  </HeadingPairs>
  <TitlesOfParts>
    <vt:vector size="25"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16</cp:revision>
  <dcterms:created xsi:type="dcterms:W3CDTF">2020-08-13T11:21:00Z</dcterms:created>
  <dcterms:modified xsi:type="dcterms:W3CDTF">2023-11-02T16:17:04Z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5A049FC3665642A3897C3B8444F19A82_13</vt:lpwstr>
  </property>
  <property fmtid="{D5CDD505-2E9C-101B-9397-08002B2CF9AE}" pid="3" name="KSOProductBuildVer">
    <vt:lpwstr>1033-12.2.0.13266</vt:lpwstr>
  </property>
</Properties>
</file>